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1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EF60-3193-4E53-A20D-3B0E1788533F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D03A-BC50-4253-AB4F-50C472307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6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</a:rPr>
              <a:t>Моя Якутия</a:t>
            </a:r>
            <a:endParaRPr lang="ru-RU" sz="8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пользователь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1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Якутии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9637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Якутии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816424" cy="31853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227272"/>
          </a:xfrm>
        </p:spPr>
      </p:pic>
    </p:spTree>
    <p:extLst>
      <p:ext uri="{BB962C8B-B14F-4D97-AF65-F5344CB8AC3E}">
        <p14:creationId xmlns:p14="http://schemas.microsoft.com/office/powerpoint/2010/main" val="131522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Рыбы Якутии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3888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9"/>
            <a:ext cx="4038600" cy="3152740"/>
          </a:xfrm>
        </p:spPr>
      </p:pic>
    </p:spTree>
    <p:extLst>
      <p:ext uri="{BB962C8B-B14F-4D97-AF65-F5344CB8AC3E}">
        <p14:creationId xmlns:p14="http://schemas.microsoft.com/office/powerpoint/2010/main" val="7392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Вечная мерзлота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6" y="1600200"/>
            <a:ext cx="6777648" cy="4525963"/>
          </a:xfrm>
        </p:spPr>
      </p:pic>
    </p:spTree>
    <p:extLst>
      <p:ext uri="{BB962C8B-B14F-4D97-AF65-F5344CB8AC3E}">
        <p14:creationId xmlns:p14="http://schemas.microsoft.com/office/powerpoint/2010/main" val="280541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59032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61743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029400"/>
          </a:xfrm>
        </p:spPr>
      </p:pic>
    </p:spTree>
    <p:extLst>
      <p:ext uri="{BB962C8B-B14F-4D97-AF65-F5344CB8AC3E}">
        <p14:creationId xmlns:p14="http://schemas.microsoft.com/office/powerpoint/2010/main" val="69115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Алмазы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779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36" y="1600200"/>
            <a:ext cx="6793728" cy="4525963"/>
          </a:xfrm>
        </p:spPr>
      </p:pic>
    </p:spTree>
    <p:extLst>
      <p:ext uri="{BB962C8B-B14F-4D97-AF65-F5344CB8AC3E}">
        <p14:creationId xmlns:p14="http://schemas.microsoft.com/office/powerpoint/2010/main" val="304557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0648"/>
            <a:ext cx="7488832" cy="5865515"/>
          </a:xfrm>
        </p:spPr>
      </p:pic>
    </p:spTree>
    <p:extLst>
      <p:ext uri="{BB962C8B-B14F-4D97-AF65-F5344CB8AC3E}">
        <p14:creationId xmlns:p14="http://schemas.microsoft.com/office/powerpoint/2010/main" val="36996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58000"/>
          </a:xfrm>
        </p:spPr>
      </p:pic>
    </p:spTree>
    <p:extLst>
      <p:ext uri="{BB962C8B-B14F-4D97-AF65-F5344CB8AC3E}">
        <p14:creationId xmlns:p14="http://schemas.microsoft.com/office/powerpoint/2010/main" val="4147936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Моя Якутия</vt:lpstr>
      <vt:lpstr>Презентация PowerPoint</vt:lpstr>
      <vt:lpstr>Презентация PowerPoint</vt:lpstr>
      <vt:lpstr>Презентация PowerPoint</vt:lpstr>
      <vt:lpstr>Презентация PowerPoint</vt:lpstr>
      <vt:lpstr>Алмазы</vt:lpstr>
      <vt:lpstr>Золото</vt:lpstr>
      <vt:lpstr>Презентация PowerPoint</vt:lpstr>
      <vt:lpstr>Презентация PowerPoint</vt:lpstr>
      <vt:lpstr>Животные Якутии</vt:lpstr>
      <vt:lpstr>Животные Якутии</vt:lpstr>
      <vt:lpstr>Рыбы Якутии</vt:lpstr>
      <vt:lpstr>Вечная мерзлота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Якутия</dc:title>
  <dc:creator>пользователь</dc:creator>
  <cp:lastModifiedBy>пользователь</cp:lastModifiedBy>
  <cp:revision>2</cp:revision>
  <dcterms:created xsi:type="dcterms:W3CDTF">2018-04-27T05:20:56Z</dcterms:created>
  <dcterms:modified xsi:type="dcterms:W3CDTF">2018-04-27T05:31:22Z</dcterms:modified>
</cp:coreProperties>
</file>